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0" r:id="rId5"/>
  </p:sldIdLst>
  <p:sldSz cx="4572000" cy="64008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16" userDrawn="1">
          <p15:clr>
            <a:srgbClr val="A4A3A4"/>
          </p15:clr>
        </p15:guide>
        <p15:guide id="2" pos="14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5D63"/>
    <a:srgbClr val="9E2066"/>
    <a:srgbClr val="00B4E5"/>
    <a:srgbClr val="00B2E1"/>
    <a:srgbClr val="09394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C5A158-DFF3-1434-F756-D193B80A103E}" v="60" dt="2021-02-08T22:13:59.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4" autoAdjust="0"/>
    <p:restoredTop sz="94660"/>
  </p:normalViewPr>
  <p:slideViewPr>
    <p:cSldViewPr snapToGrid="0">
      <p:cViewPr>
        <p:scale>
          <a:sx n="110" d="100"/>
          <a:sy n="110" d="100"/>
        </p:scale>
        <p:origin x="1544" y="-840"/>
      </p:cViewPr>
      <p:guideLst>
        <p:guide orient="horz" pos="2016"/>
        <p:guide pos="14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ather Dauphiny" userId="S::heather.dauphiny@chsfl.org::84a7643f-9103-4bf4-a558-d5e04ef68773" providerId="AD" clId="Web-{16C5A158-DFF3-1434-F756-D193B80A103E}"/>
    <pc:docChg chg="modSld">
      <pc:chgData name="Heather Dauphiny" userId="S::heather.dauphiny@chsfl.org::84a7643f-9103-4bf4-a558-d5e04ef68773" providerId="AD" clId="Web-{16C5A158-DFF3-1434-F756-D193B80A103E}" dt="2021-02-08T22:13:59.530" v="38" actId="1076"/>
      <pc:docMkLst>
        <pc:docMk/>
      </pc:docMkLst>
      <pc:sldChg chg="modSp">
        <pc:chgData name="Heather Dauphiny" userId="S::heather.dauphiny@chsfl.org::84a7643f-9103-4bf4-a558-d5e04ef68773" providerId="AD" clId="Web-{16C5A158-DFF3-1434-F756-D193B80A103E}" dt="2021-02-08T22:11:43.170" v="1" actId="1076"/>
        <pc:sldMkLst>
          <pc:docMk/>
          <pc:sldMk cId="1298957448" sldId="256"/>
        </pc:sldMkLst>
        <pc:spChg chg="mod">
          <ac:chgData name="Heather Dauphiny" userId="S::heather.dauphiny@chsfl.org::84a7643f-9103-4bf4-a558-d5e04ef68773" providerId="AD" clId="Web-{16C5A158-DFF3-1434-F756-D193B80A103E}" dt="2021-02-08T22:11:34.732" v="0" actId="20577"/>
          <ac:spMkLst>
            <pc:docMk/>
            <pc:sldMk cId="1298957448" sldId="256"/>
            <ac:spMk id="7" creationId="{00000000-0000-0000-0000-000000000000}"/>
          </ac:spMkLst>
        </pc:spChg>
        <pc:spChg chg="mod">
          <ac:chgData name="Heather Dauphiny" userId="S::heather.dauphiny@chsfl.org::84a7643f-9103-4bf4-a558-d5e04ef68773" providerId="AD" clId="Web-{16C5A158-DFF3-1434-F756-D193B80A103E}" dt="2021-02-08T22:11:43.170" v="1" actId="1076"/>
          <ac:spMkLst>
            <pc:docMk/>
            <pc:sldMk cId="1298957448" sldId="256"/>
            <ac:spMk id="8" creationId="{00000000-0000-0000-0000-000000000000}"/>
          </ac:spMkLst>
        </pc:spChg>
      </pc:sldChg>
      <pc:sldChg chg="modSp">
        <pc:chgData name="Heather Dauphiny" userId="S::heather.dauphiny@chsfl.org::84a7643f-9103-4bf4-a558-d5e04ef68773" providerId="AD" clId="Web-{16C5A158-DFF3-1434-F756-D193B80A103E}" dt="2021-02-08T22:12:24.826" v="11" actId="1076"/>
        <pc:sldMkLst>
          <pc:docMk/>
          <pc:sldMk cId="1142710168" sldId="257"/>
        </pc:sldMkLst>
        <pc:spChg chg="mod">
          <ac:chgData name="Heather Dauphiny" userId="S::heather.dauphiny@chsfl.org::84a7643f-9103-4bf4-a558-d5e04ef68773" providerId="AD" clId="Web-{16C5A158-DFF3-1434-F756-D193B80A103E}" dt="2021-02-08T22:12:04.904" v="6" actId="14100"/>
          <ac:spMkLst>
            <pc:docMk/>
            <pc:sldMk cId="1142710168" sldId="257"/>
            <ac:spMk id="7" creationId="{00000000-0000-0000-0000-000000000000}"/>
          </ac:spMkLst>
        </pc:spChg>
        <pc:spChg chg="mod">
          <ac:chgData name="Heather Dauphiny" userId="S::heather.dauphiny@chsfl.org::84a7643f-9103-4bf4-a558-d5e04ef68773" providerId="AD" clId="Web-{16C5A158-DFF3-1434-F756-D193B80A103E}" dt="2021-02-08T22:12:10.201" v="8"/>
          <ac:spMkLst>
            <pc:docMk/>
            <pc:sldMk cId="1142710168" sldId="257"/>
            <ac:spMk id="8" creationId="{00000000-0000-0000-0000-000000000000}"/>
          </ac:spMkLst>
        </pc:spChg>
        <pc:spChg chg="mod">
          <ac:chgData name="Heather Dauphiny" userId="S::heather.dauphiny@chsfl.org::84a7643f-9103-4bf4-a558-d5e04ef68773" providerId="AD" clId="Web-{16C5A158-DFF3-1434-F756-D193B80A103E}" dt="2021-02-08T22:12:15.607" v="10" actId="1076"/>
          <ac:spMkLst>
            <pc:docMk/>
            <pc:sldMk cId="1142710168" sldId="257"/>
            <ac:spMk id="9" creationId="{00000000-0000-0000-0000-000000000000}"/>
          </ac:spMkLst>
        </pc:spChg>
        <pc:spChg chg="mod">
          <ac:chgData name="Heather Dauphiny" userId="S::heather.dauphiny@chsfl.org::84a7643f-9103-4bf4-a558-d5e04ef68773" providerId="AD" clId="Web-{16C5A158-DFF3-1434-F756-D193B80A103E}" dt="2021-02-08T22:12:24.826" v="11" actId="1076"/>
          <ac:spMkLst>
            <pc:docMk/>
            <pc:sldMk cId="1142710168" sldId="257"/>
            <ac:spMk id="10" creationId="{00000000-0000-0000-0000-000000000000}"/>
          </ac:spMkLst>
        </pc:spChg>
      </pc:sldChg>
      <pc:sldChg chg="modSp">
        <pc:chgData name="Heather Dauphiny" userId="S::heather.dauphiny@chsfl.org::84a7643f-9103-4bf4-a558-d5e04ef68773" providerId="AD" clId="Web-{16C5A158-DFF3-1434-F756-D193B80A103E}" dt="2021-02-08T22:13:04.623" v="25" actId="1076"/>
        <pc:sldMkLst>
          <pc:docMk/>
          <pc:sldMk cId="3057468251" sldId="258"/>
        </pc:sldMkLst>
        <pc:spChg chg="mod">
          <ac:chgData name="Heather Dauphiny" userId="S::heather.dauphiny@chsfl.org::84a7643f-9103-4bf4-a558-d5e04ef68773" providerId="AD" clId="Web-{16C5A158-DFF3-1434-F756-D193B80A103E}" dt="2021-02-08T22:12:33.201" v="13" actId="1076"/>
          <ac:spMkLst>
            <pc:docMk/>
            <pc:sldMk cId="3057468251" sldId="258"/>
            <ac:spMk id="7" creationId="{00000000-0000-0000-0000-000000000000}"/>
          </ac:spMkLst>
        </pc:spChg>
        <pc:spChg chg="mod">
          <ac:chgData name="Heather Dauphiny" userId="S::heather.dauphiny@chsfl.org::84a7643f-9103-4bf4-a558-d5e04ef68773" providerId="AD" clId="Web-{16C5A158-DFF3-1434-F756-D193B80A103E}" dt="2021-02-08T22:12:36.264" v="14" actId="1076"/>
          <ac:spMkLst>
            <pc:docMk/>
            <pc:sldMk cId="3057468251" sldId="258"/>
            <ac:spMk id="8" creationId="{00000000-0000-0000-0000-000000000000}"/>
          </ac:spMkLst>
        </pc:spChg>
        <pc:spChg chg="mod">
          <ac:chgData name="Heather Dauphiny" userId="S::heather.dauphiny@chsfl.org::84a7643f-9103-4bf4-a558-d5e04ef68773" providerId="AD" clId="Web-{16C5A158-DFF3-1434-F756-D193B80A103E}" dt="2021-02-08T22:12:42.264" v="16" actId="1076"/>
          <ac:spMkLst>
            <pc:docMk/>
            <pc:sldMk cId="3057468251" sldId="258"/>
            <ac:spMk id="9" creationId="{00000000-0000-0000-0000-000000000000}"/>
          </ac:spMkLst>
        </pc:spChg>
        <pc:spChg chg="mod">
          <ac:chgData name="Heather Dauphiny" userId="S::heather.dauphiny@chsfl.org::84a7643f-9103-4bf4-a558-d5e04ef68773" providerId="AD" clId="Web-{16C5A158-DFF3-1434-F756-D193B80A103E}" dt="2021-02-08T22:13:04.623" v="25" actId="1076"/>
          <ac:spMkLst>
            <pc:docMk/>
            <pc:sldMk cId="3057468251" sldId="258"/>
            <ac:spMk id="10" creationId="{00000000-0000-0000-0000-000000000000}"/>
          </ac:spMkLst>
        </pc:spChg>
      </pc:sldChg>
      <pc:sldChg chg="modSp">
        <pc:chgData name="Heather Dauphiny" userId="S::heather.dauphiny@chsfl.org::84a7643f-9103-4bf4-a558-d5e04ef68773" providerId="AD" clId="Web-{16C5A158-DFF3-1434-F756-D193B80A103E}" dt="2021-02-08T22:13:59.530" v="38" actId="1076"/>
        <pc:sldMkLst>
          <pc:docMk/>
          <pc:sldMk cId="2289711352" sldId="259"/>
        </pc:sldMkLst>
        <pc:spChg chg="mod">
          <ac:chgData name="Heather Dauphiny" userId="S::heather.dauphiny@chsfl.org::84a7643f-9103-4bf4-a558-d5e04ef68773" providerId="AD" clId="Web-{16C5A158-DFF3-1434-F756-D193B80A103E}" dt="2021-02-08T22:13:33.858" v="28" actId="14100"/>
          <ac:spMkLst>
            <pc:docMk/>
            <pc:sldMk cId="2289711352" sldId="259"/>
            <ac:spMk id="8" creationId="{00000000-0000-0000-0000-000000000000}"/>
          </ac:spMkLst>
        </pc:spChg>
        <pc:spChg chg="mod">
          <ac:chgData name="Heather Dauphiny" userId="S::heather.dauphiny@chsfl.org::84a7643f-9103-4bf4-a558-d5e04ef68773" providerId="AD" clId="Web-{16C5A158-DFF3-1434-F756-D193B80A103E}" dt="2021-02-08T22:13:38.592" v="30"/>
          <ac:spMkLst>
            <pc:docMk/>
            <pc:sldMk cId="2289711352" sldId="259"/>
            <ac:spMk id="9" creationId="{00000000-0000-0000-0000-000000000000}"/>
          </ac:spMkLst>
        </pc:spChg>
        <pc:spChg chg="mod">
          <ac:chgData name="Heather Dauphiny" userId="S::heather.dauphiny@chsfl.org::84a7643f-9103-4bf4-a558-d5e04ef68773" providerId="AD" clId="Web-{16C5A158-DFF3-1434-F756-D193B80A103E}" dt="2021-02-08T22:13:45.514" v="32" actId="1076"/>
          <ac:spMkLst>
            <pc:docMk/>
            <pc:sldMk cId="2289711352" sldId="259"/>
            <ac:spMk id="10" creationId="{00000000-0000-0000-0000-000000000000}"/>
          </ac:spMkLst>
        </pc:spChg>
        <pc:spChg chg="mod">
          <ac:chgData name="Heather Dauphiny" userId="S::heather.dauphiny@chsfl.org::84a7643f-9103-4bf4-a558-d5e04ef68773" providerId="AD" clId="Web-{16C5A158-DFF3-1434-F756-D193B80A103E}" dt="2021-02-08T22:13:59.530" v="38" actId="1076"/>
          <ac:spMkLst>
            <pc:docMk/>
            <pc:sldMk cId="2289711352" sldId="259"/>
            <ac:spMk id="1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047539"/>
            <a:ext cx="3886200" cy="2228427"/>
          </a:xfrm>
        </p:spPr>
        <p:txBody>
          <a:bodyPr anchor="b"/>
          <a:lstStyle>
            <a:lvl1pPr algn="ctr">
              <a:defRPr sz="3000"/>
            </a:lvl1pPr>
          </a:lstStyle>
          <a:p>
            <a:r>
              <a:rPr lang="en-US"/>
              <a:t>Click to edit Master title style</a:t>
            </a:r>
            <a:endParaRPr lang="en-US" dirty="0"/>
          </a:p>
        </p:txBody>
      </p:sp>
      <p:sp>
        <p:nvSpPr>
          <p:cNvPr id="3" name="Subtitle 2"/>
          <p:cNvSpPr>
            <a:spLocks noGrp="1"/>
          </p:cNvSpPr>
          <p:nvPr>
            <p:ph type="subTitle" idx="1"/>
          </p:nvPr>
        </p:nvSpPr>
        <p:spPr>
          <a:xfrm>
            <a:off x="571500" y="3361902"/>
            <a:ext cx="3429000" cy="1545378"/>
          </a:xfrm>
        </p:spPr>
        <p:txBody>
          <a:bodyPr/>
          <a:lstStyle>
            <a:lvl1pPr marL="0" indent="0" algn="ctr">
              <a:buNone/>
              <a:defRPr sz="1200"/>
            </a:lvl1pPr>
            <a:lvl2pPr marL="228600" indent="0" algn="ctr">
              <a:buNone/>
              <a:defRPr sz="1000"/>
            </a:lvl2pPr>
            <a:lvl3pPr marL="457200" indent="0" algn="ctr">
              <a:buNone/>
              <a:defRPr sz="900"/>
            </a:lvl3pPr>
            <a:lvl4pPr marL="685800" indent="0" algn="ctr">
              <a:buNone/>
              <a:defRPr sz="800"/>
            </a:lvl4pPr>
            <a:lvl5pPr marL="914400" indent="0" algn="ctr">
              <a:buNone/>
              <a:defRPr sz="800"/>
            </a:lvl5pPr>
            <a:lvl6pPr marL="1143000" indent="0" algn="ctr">
              <a:buNone/>
              <a:defRPr sz="800"/>
            </a:lvl6pPr>
            <a:lvl7pPr marL="1371600" indent="0" algn="ctr">
              <a:buNone/>
              <a:defRPr sz="800"/>
            </a:lvl7pPr>
            <a:lvl8pPr marL="1600200" indent="0" algn="ctr">
              <a:buNone/>
              <a:defRPr sz="800"/>
            </a:lvl8pPr>
            <a:lvl9pPr marL="1828800" indent="0" algn="ctr">
              <a:buNone/>
              <a:defRPr sz="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C54C5B-6C0A-482C-AFC5-9F805B8C0FA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3482456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C54C5B-6C0A-482C-AFC5-9F805B8C0FA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245896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71838" y="340783"/>
            <a:ext cx="985838" cy="542438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14325" y="340783"/>
            <a:ext cx="2900363" cy="542438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C54C5B-6C0A-482C-AFC5-9F805B8C0FA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160806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C54C5B-6C0A-482C-AFC5-9F805B8C0FA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546763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1944" y="1595757"/>
            <a:ext cx="3943350" cy="2662555"/>
          </a:xfrm>
        </p:spPr>
        <p:txBody>
          <a:bodyPr anchor="b"/>
          <a:lstStyle>
            <a:lvl1pPr>
              <a:defRPr sz="3000"/>
            </a:lvl1pPr>
          </a:lstStyle>
          <a:p>
            <a:r>
              <a:rPr lang="en-US"/>
              <a:t>Click to edit Master title style</a:t>
            </a:r>
            <a:endParaRPr lang="en-US" dirty="0"/>
          </a:p>
        </p:txBody>
      </p:sp>
      <p:sp>
        <p:nvSpPr>
          <p:cNvPr id="3" name="Text Placeholder 2"/>
          <p:cNvSpPr>
            <a:spLocks noGrp="1"/>
          </p:cNvSpPr>
          <p:nvPr>
            <p:ph type="body" idx="1"/>
          </p:nvPr>
        </p:nvSpPr>
        <p:spPr>
          <a:xfrm>
            <a:off x="311944" y="4283500"/>
            <a:ext cx="3943350" cy="1400175"/>
          </a:xfrm>
        </p:spPr>
        <p:txBody>
          <a:bodyPr/>
          <a:lstStyle>
            <a:lvl1pPr marL="0" indent="0">
              <a:buNone/>
              <a:defRPr sz="1200">
                <a:solidFill>
                  <a:schemeClr val="tx1"/>
                </a:solidFill>
              </a:defRPr>
            </a:lvl1pPr>
            <a:lvl2pPr marL="228600" indent="0">
              <a:buNone/>
              <a:defRPr sz="1000">
                <a:solidFill>
                  <a:schemeClr val="tx1">
                    <a:tint val="75000"/>
                  </a:schemeClr>
                </a:solidFill>
              </a:defRPr>
            </a:lvl2pPr>
            <a:lvl3pPr marL="457200" indent="0">
              <a:buNone/>
              <a:defRPr sz="900">
                <a:solidFill>
                  <a:schemeClr val="tx1">
                    <a:tint val="75000"/>
                  </a:schemeClr>
                </a:solidFill>
              </a:defRPr>
            </a:lvl3pPr>
            <a:lvl4pPr marL="685800" indent="0">
              <a:buNone/>
              <a:defRPr sz="800">
                <a:solidFill>
                  <a:schemeClr val="tx1">
                    <a:tint val="75000"/>
                  </a:schemeClr>
                </a:solidFill>
              </a:defRPr>
            </a:lvl4pPr>
            <a:lvl5pPr marL="914400" indent="0">
              <a:buNone/>
              <a:defRPr sz="800">
                <a:solidFill>
                  <a:schemeClr val="tx1">
                    <a:tint val="75000"/>
                  </a:schemeClr>
                </a:solidFill>
              </a:defRPr>
            </a:lvl5pPr>
            <a:lvl6pPr marL="1143000" indent="0">
              <a:buNone/>
              <a:defRPr sz="800">
                <a:solidFill>
                  <a:schemeClr val="tx1">
                    <a:tint val="75000"/>
                  </a:schemeClr>
                </a:solidFill>
              </a:defRPr>
            </a:lvl6pPr>
            <a:lvl7pPr marL="1371600" indent="0">
              <a:buNone/>
              <a:defRPr sz="800">
                <a:solidFill>
                  <a:schemeClr val="tx1">
                    <a:tint val="75000"/>
                  </a:schemeClr>
                </a:solidFill>
              </a:defRPr>
            </a:lvl7pPr>
            <a:lvl8pPr marL="1600200" indent="0">
              <a:buNone/>
              <a:defRPr sz="800">
                <a:solidFill>
                  <a:schemeClr val="tx1">
                    <a:tint val="75000"/>
                  </a:schemeClr>
                </a:solidFill>
              </a:defRPr>
            </a:lvl8pPr>
            <a:lvl9pPr marL="1828800" indent="0">
              <a:buNone/>
              <a:defRPr sz="8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C54C5B-6C0A-482C-AFC5-9F805B8C0FA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3470208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14325" y="1703917"/>
            <a:ext cx="1943100" cy="40612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314575" y="1703917"/>
            <a:ext cx="1943100" cy="40612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C54C5B-6C0A-482C-AFC5-9F805B8C0FAC}"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1505768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4921" y="340785"/>
            <a:ext cx="3943350" cy="123719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14921" y="1569085"/>
            <a:ext cx="1934170" cy="768985"/>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Edit Master text styles</a:t>
            </a:r>
          </a:p>
        </p:txBody>
      </p:sp>
      <p:sp>
        <p:nvSpPr>
          <p:cNvPr id="4" name="Content Placeholder 3"/>
          <p:cNvSpPr>
            <a:spLocks noGrp="1"/>
          </p:cNvSpPr>
          <p:nvPr>
            <p:ph sz="half" idx="2"/>
          </p:nvPr>
        </p:nvSpPr>
        <p:spPr>
          <a:xfrm>
            <a:off x="314921" y="2338070"/>
            <a:ext cx="1934170" cy="34389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314575" y="1569085"/>
            <a:ext cx="1943696" cy="768985"/>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Edit Master text styles</a:t>
            </a:r>
          </a:p>
        </p:txBody>
      </p:sp>
      <p:sp>
        <p:nvSpPr>
          <p:cNvPr id="6" name="Content Placeholder 5"/>
          <p:cNvSpPr>
            <a:spLocks noGrp="1"/>
          </p:cNvSpPr>
          <p:nvPr>
            <p:ph sz="quarter" idx="4"/>
          </p:nvPr>
        </p:nvSpPr>
        <p:spPr>
          <a:xfrm>
            <a:off x="2314575" y="2338070"/>
            <a:ext cx="1943696" cy="34389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C54C5B-6C0A-482C-AFC5-9F805B8C0FAC}" type="datetimeFigureOut">
              <a:rPr lang="en-US" smtClean="0"/>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367561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C54C5B-6C0A-482C-AFC5-9F805B8C0FAC}" type="datetimeFigureOut">
              <a:rPr lang="en-US" smtClean="0"/>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1438958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C54C5B-6C0A-482C-AFC5-9F805B8C0FAC}" type="datetimeFigureOut">
              <a:rPr lang="en-US" smtClean="0"/>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2267614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4921" y="426720"/>
            <a:ext cx="1474589" cy="1493520"/>
          </a:xfrm>
        </p:spPr>
        <p:txBody>
          <a:bodyPr anchor="b"/>
          <a:lstStyle>
            <a:lvl1pPr>
              <a:defRPr sz="1600"/>
            </a:lvl1pPr>
          </a:lstStyle>
          <a:p>
            <a:r>
              <a:rPr lang="en-US"/>
              <a:t>Click to edit Master title style</a:t>
            </a:r>
            <a:endParaRPr lang="en-US" dirty="0"/>
          </a:p>
        </p:txBody>
      </p:sp>
      <p:sp>
        <p:nvSpPr>
          <p:cNvPr id="3" name="Content Placeholder 2"/>
          <p:cNvSpPr>
            <a:spLocks noGrp="1"/>
          </p:cNvSpPr>
          <p:nvPr>
            <p:ph idx="1"/>
          </p:nvPr>
        </p:nvSpPr>
        <p:spPr>
          <a:xfrm>
            <a:off x="1943695" y="921598"/>
            <a:ext cx="2314575" cy="4548717"/>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14921" y="1920240"/>
            <a:ext cx="1474589" cy="3557482"/>
          </a:xfrm>
        </p:spPr>
        <p:txBody>
          <a:bodyPr/>
          <a:lstStyle>
            <a:lvl1pPr marL="0" indent="0">
              <a:buNone/>
              <a:defRPr sz="800"/>
            </a:lvl1pPr>
            <a:lvl2pPr marL="228600" indent="0">
              <a:buNone/>
              <a:defRPr sz="700"/>
            </a:lvl2pPr>
            <a:lvl3pPr marL="457200" indent="0">
              <a:buNone/>
              <a:defRPr sz="6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pPr lvl="0"/>
            <a:r>
              <a:rPr lang="en-US"/>
              <a:t>Edit Master text styles</a:t>
            </a:r>
          </a:p>
        </p:txBody>
      </p:sp>
      <p:sp>
        <p:nvSpPr>
          <p:cNvPr id="5" name="Date Placeholder 4"/>
          <p:cNvSpPr>
            <a:spLocks noGrp="1"/>
          </p:cNvSpPr>
          <p:nvPr>
            <p:ph type="dt" sz="half" idx="10"/>
          </p:nvPr>
        </p:nvSpPr>
        <p:spPr/>
        <p:txBody>
          <a:bodyPr/>
          <a:lstStyle/>
          <a:p>
            <a:fld id="{0EC54C5B-6C0A-482C-AFC5-9F805B8C0FAC}"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3816155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4921" y="426720"/>
            <a:ext cx="1474589" cy="1493520"/>
          </a:xfrm>
        </p:spPr>
        <p:txBody>
          <a:bodyPr anchor="b"/>
          <a:lstStyle>
            <a:lvl1pPr>
              <a:defRPr sz="1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3695" y="921598"/>
            <a:ext cx="2314575" cy="4548717"/>
          </a:xfrm>
        </p:spPr>
        <p:txBody>
          <a:bodyPr anchor="t"/>
          <a:lstStyle>
            <a:lvl1pPr marL="0" indent="0">
              <a:buNone/>
              <a:defRPr sz="1600"/>
            </a:lvl1pPr>
            <a:lvl2pPr marL="228600" indent="0">
              <a:buNone/>
              <a:defRPr sz="1400"/>
            </a:lvl2pPr>
            <a:lvl3pPr marL="457200" indent="0">
              <a:buNone/>
              <a:defRPr sz="1200"/>
            </a:lvl3pPr>
            <a:lvl4pPr marL="685800" indent="0">
              <a:buNone/>
              <a:defRPr sz="1000"/>
            </a:lvl4pPr>
            <a:lvl5pPr marL="914400" indent="0">
              <a:buNone/>
              <a:defRPr sz="1000"/>
            </a:lvl5pPr>
            <a:lvl6pPr marL="1143000" indent="0">
              <a:buNone/>
              <a:defRPr sz="1000"/>
            </a:lvl6pPr>
            <a:lvl7pPr marL="1371600" indent="0">
              <a:buNone/>
              <a:defRPr sz="1000"/>
            </a:lvl7pPr>
            <a:lvl8pPr marL="1600200" indent="0">
              <a:buNone/>
              <a:defRPr sz="1000"/>
            </a:lvl8pPr>
            <a:lvl9pPr marL="1828800" indent="0">
              <a:buNone/>
              <a:defRPr sz="1000"/>
            </a:lvl9pPr>
          </a:lstStyle>
          <a:p>
            <a:r>
              <a:rPr lang="en-US"/>
              <a:t>Click icon to add picture</a:t>
            </a:r>
            <a:endParaRPr lang="en-US" dirty="0"/>
          </a:p>
        </p:txBody>
      </p:sp>
      <p:sp>
        <p:nvSpPr>
          <p:cNvPr id="4" name="Text Placeholder 3"/>
          <p:cNvSpPr>
            <a:spLocks noGrp="1"/>
          </p:cNvSpPr>
          <p:nvPr>
            <p:ph type="body" sz="half" idx="2"/>
          </p:nvPr>
        </p:nvSpPr>
        <p:spPr>
          <a:xfrm>
            <a:off x="314921" y="1920240"/>
            <a:ext cx="1474589" cy="3557482"/>
          </a:xfrm>
        </p:spPr>
        <p:txBody>
          <a:bodyPr/>
          <a:lstStyle>
            <a:lvl1pPr marL="0" indent="0">
              <a:buNone/>
              <a:defRPr sz="800"/>
            </a:lvl1pPr>
            <a:lvl2pPr marL="228600" indent="0">
              <a:buNone/>
              <a:defRPr sz="700"/>
            </a:lvl2pPr>
            <a:lvl3pPr marL="457200" indent="0">
              <a:buNone/>
              <a:defRPr sz="6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pPr lvl="0"/>
            <a:r>
              <a:rPr lang="en-US"/>
              <a:t>Edit Master text styles</a:t>
            </a:r>
          </a:p>
        </p:txBody>
      </p:sp>
      <p:sp>
        <p:nvSpPr>
          <p:cNvPr id="5" name="Date Placeholder 4"/>
          <p:cNvSpPr>
            <a:spLocks noGrp="1"/>
          </p:cNvSpPr>
          <p:nvPr>
            <p:ph type="dt" sz="half" idx="10"/>
          </p:nvPr>
        </p:nvSpPr>
        <p:spPr/>
        <p:txBody>
          <a:bodyPr/>
          <a:lstStyle/>
          <a:p>
            <a:fld id="{0EC54C5B-6C0A-482C-AFC5-9F805B8C0FAC}"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91EE-F048-4D02-A7BA-F1E285203294}" type="slidenum">
              <a:rPr lang="en-US" smtClean="0"/>
              <a:t>‹#›</a:t>
            </a:fld>
            <a:endParaRPr lang="en-US"/>
          </a:p>
        </p:txBody>
      </p:sp>
    </p:spTree>
    <p:extLst>
      <p:ext uri="{BB962C8B-B14F-4D97-AF65-F5344CB8AC3E}">
        <p14:creationId xmlns:p14="http://schemas.microsoft.com/office/powerpoint/2010/main" val="879718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4325" y="340785"/>
            <a:ext cx="3943350" cy="123719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14325" y="1703917"/>
            <a:ext cx="3943350" cy="406124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14325" y="5932595"/>
            <a:ext cx="1028700" cy="340783"/>
          </a:xfrm>
          <a:prstGeom prst="rect">
            <a:avLst/>
          </a:prstGeom>
        </p:spPr>
        <p:txBody>
          <a:bodyPr vert="horz" lIns="91440" tIns="45720" rIns="91440" bIns="45720" rtlCol="0" anchor="ctr"/>
          <a:lstStyle>
            <a:lvl1pPr algn="l">
              <a:defRPr sz="600">
                <a:solidFill>
                  <a:schemeClr val="tx1">
                    <a:tint val="75000"/>
                  </a:schemeClr>
                </a:solidFill>
              </a:defRPr>
            </a:lvl1pPr>
          </a:lstStyle>
          <a:p>
            <a:fld id="{0EC54C5B-6C0A-482C-AFC5-9F805B8C0FAC}" type="datetimeFigureOut">
              <a:rPr lang="en-US" smtClean="0"/>
              <a:t>2/5/2024</a:t>
            </a:fld>
            <a:endParaRPr lang="en-US"/>
          </a:p>
        </p:txBody>
      </p:sp>
      <p:sp>
        <p:nvSpPr>
          <p:cNvPr id="5" name="Footer Placeholder 4"/>
          <p:cNvSpPr>
            <a:spLocks noGrp="1"/>
          </p:cNvSpPr>
          <p:nvPr>
            <p:ph type="ftr" sz="quarter" idx="3"/>
          </p:nvPr>
        </p:nvSpPr>
        <p:spPr>
          <a:xfrm>
            <a:off x="1514475" y="5932595"/>
            <a:ext cx="1543050" cy="340783"/>
          </a:xfrm>
          <a:prstGeom prst="rect">
            <a:avLst/>
          </a:prstGeom>
        </p:spPr>
        <p:txBody>
          <a:bodyPr vert="horz" lIns="91440" tIns="45720" rIns="91440" bIns="45720" rtlCol="0" anchor="ctr"/>
          <a:lstStyle>
            <a:lvl1pPr algn="ctr">
              <a:defRPr sz="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228975" y="5932595"/>
            <a:ext cx="1028700" cy="340783"/>
          </a:xfrm>
          <a:prstGeom prst="rect">
            <a:avLst/>
          </a:prstGeom>
        </p:spPr>
        <p:txBody>
          <a:bodyPr vert="horz" lIns="91440" tIns="45720" rIns="91440" bIns="45720" rtlCol="0" anchor="ctr"/>
          <a:lstStyle>
            <a:lvl1pPr algn="r">
              <a:defRPr sz="600">
                <a:solidFill>
                  <a:schemeClr val="tx1">
                    <a:tint val="75000"/>
                  </a:schemeClr>
                </a:solidFill>
              </a:defRPr>
            </a:lvl1pPr>
          </a:lstStyle>
          <a:p>
            <a:fld id="{066E91EE-F048-4D02-A7BA-F1E285203294}" type="slidenum">
              <a:rPr lang="en-US" smtClean="0"/>
              <a:t>‹#›</a:t>
            </a:fld>
            <a:endParaRPr lang="en-US"/>
          </a:p>
        </p:txBody>
      </p:sp>
    </p:spTree>
    <p:extLst>
      <p:ext uri="{BB962C8B-B14F-4D97-AF65-F5344CB8AC3E}">
        <p14:creationId xmlns:p14="http://schemas.microsoft.com/office/powerpoint/2010/main" val="438511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lnSpc>
          <a:spcPct val="90000"/>
        </a:lnSpc>
        <a:spcBef>
          <a:spcPct val="0"/>
        </a:spcBef>
        <a:buNone/>
        <a:defRPr sz="2200" kern="1200">
          <a:solidFill>
            <a:schemeClr val="tx1"/>
          </a:solidFill>
          <a:latin typeface="+mj-lt"/>
          <a:ea typeface="+mj-ea"/>
          <a:cs typeface="+mj-cs"/>
        </a:defRPr>
      </a:lvl1pPr>
    </p:titleStyle>
    <p:bodyStyle>
      <a:lvl1pPr marL="114300" indent="-114300" algn="l" defTabSz="4572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1pPr>
      <a:lvl2pPr marL="342900" indent="-114300" algn="l" defTabSz="457200" rtl="0" eaLnBrk="1" latinLnBrk="0" hangingPunct="1">
        <a:lnSpc>
          <a:spcPct val="90000"/>
        </a:lnSpc>
        <a:spcBef>
          <a:spcPts val="250"/>
        </a:spcBef>
        <a:buFont typeface="Arial" panose="020B0604020202020204" pitchFamily="34" charset="0"/>
        <a:buChar char="•"/>
        <a:defRPr sz="1200" kern="1200">
          <a:solidFill>
            <a:schemeClr val="tx1"/>
          </a:solidFill>
          <a:latin typeface="+mn-lt"/>
          <a:ea typeface="+mn-ea"/>
          <a:cs typeface="+mn-cs"/>
        </a:defRPr>
      </a:lvl2pPr>
      <a:lvl3pPr marL="571500" indent="-114300" algn="l" defTabSz="457200" rtl="0" eaLnBrk="1" latinLnBrk="0" hangingPunct="1">
        <a:lnSpc>
          <a:spcPct val="90000"/>
        </a:lnSpc>
        <a:spcBef>
          <a:spcPts val="250"/>
        </a:spcBef>
        <a:buFont typeface="Arial" panose="020B0604020202020204" pitchFamily="34" charset="0"/>
        <a:buChar char="•"/>
        <a:defRPr sz="1000" kern="1200">
          <a:solidFill>
            <a:schemeClr val="tx1"/>
          </a:solidFill>
          <a:latin typeface="+mn-lt"/>
          <a:ea typeface="+mn-ea"/>
          <a:cs typeface="+mn-cs"/>
        </a:defRPr>
      </a:lvl3pPr>
      <a:lvl4pPr marL="8001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4pPr>
      <a:lvl5pPr marL="10287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5pPr>
      <a:lvl6pPr marL="12573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6pPr>
      <a:lvl7pPr marL="14859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7pPr>
      <a:lvl8pPr marL="17145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8pPr>
      <a:lvl9pPr marL="19431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9pPr>
    </p:bodyStyle>
    <p:otherStyle>
      <a:defPPr>
        <a:defRPr lang="en-US"/>
      </a:defPPr>
      <a:lvl1pPr marL="0" algn="l" defTabSz="457200" rtl="0" eaLnBrk="1" latinLnBrk="0" hangingPunct="1">
        <a:defRPr sz="900" kern="1200">
          <a:solidFill>
            <a:schemeClr val="tx1"/>
          </a:solidFill>
          <a:latin typeface="+mn-lt"/>
          <a:ea typeface="+mn-ea"/>
          <a:cs typeface="+mn-cs"/>
        </a:defRPr>
      </a:lvl1pPr>
      <a:lvl2pPr marL="228600" algn="l" defTabSz="457200" rtl="0" eaLnBrk="1" latinLnBrk="0" hangingPunct="1">
        <a:defRPr sz="900" kern="1200">
          <a:solidFill>
            <a:schemeClr val="tx1"/>
          </a:solidFill>
          <a:latin typeface="+mn-lt"/>
          <a:ea typeface="+mn-ea"/>
          <a:cs typeface="+mn-cs"/>
        </a:defRPr>
      </a:lvl2pPr>
      <a:lvl3pPr marL="457200" algn="l" defTabSz="457200" rtl="0" eaLnBrk="1" latinLnBrk="0" hangingPunct="1">
        <a:defRPr sz="900" kern="1200">
          <a:solidFill>
            <a:schemeClr val="tx1"/>
          </a:solidFill>
          <a:latin typeface="+mn-lt"/>
          <a:ea typeface="+mn-ea"/>
          <a:cs typeface="+mn-cs"/>
        </a:defRPr>
      </a:lvl3pPr>
      <a:lvl4pPr marL="685800" algn="l" defTabSz="457200" rtl="0" eaLnBrk="1" latinLnBrk="0" hangingPunct="1">
        <a:defRPr sz="900" kern="1200">
          <a:solidFill>
            <a:schemeClr val="tx1"/>
          </a:solidFill>
          <a:latin typeface="+mn-lt"/>
          <a:ea typeface="+mn-ea"/>
          <a:cs typeface="+mn-cs"/>
        </a:defRPr>
      </a:lvl4pPr>
      <a:lvl5pPr marL="914400" algn="l" defTabSz="457200" rtl="0" eaLnBrk="1" latinLnBrk="0" hangingPunct="1">
        <a:defRPr sz="900" kern="1200">
          <a:solidFill>
            <a:schemeClr val="tx1"/>
          </a:solidFill>
          <a:latin typeface="+mn-lt"/>
          <a:ea typeface="+mn-ea"/>
          <a:cs typeface="+mn-cs"/>
        </a:defRPr>
      </a:lvl5pPr>
      <a:lvl6pPr marL="1143000" algn="l" defTabSz="457200" rtl="0" eaLnBrk="1" latinLnBrk="0" hangingPunct="1">
        <a:defRPr sz="900" kern="1200">
          <a:solidFill>
            <a:schemeClr val="tx1"/>
          </a:solidFill>
          <a:latin typeface="+mn-lt"/>
          <a:ea typeface="+mn-ea"/>
          <a:cs typeface="+mn-cs"/>
        </a:defRPr>
      </a:lvl6pPr>
      <a:lvl7pPr marL="1371600" algn="l" defTabSz="457200" rtl="0" eaLnBrk="1" latinLnBrk="0" hangingPunct="1">
        <a:defRPr sz="900" kern="1200">
          <a:solidFill>
            <a:schemeClr val="tx1"/>
          </a:solidFill>
          <a:latin typeface="+mn-lt"/>
          <a:ea typeface="+mn-ea"/>
          <a:cs typeface="+mn-cs"/>
        </a:defRPr>
      </a:lvl7pPr>
      <a:lvl8pPr marL="1600200" algn="l" defTabSz="457200" rtl="0" eaLnBrk="1" latinLnBrk="0" hangingPunct="1">
        <a:defRPr sz="900" kern="1200">
          <a:solidFill>
            <a:schemeClr val="tx1"/>
          </a:solidFill>
          <a:latin typeface="+mn-lt"/>
          <a:ea typeface="+mn-ea"/>
          <a:cs typeface="+mn-cs"/>
        </a:defRPr>
      </a:lvl8pPr>
      <a:lvl9pPr marL="1828800" algn="l" defTabSz="45720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887" y="3039665"/>
            <a:ext cx="4395530" cy="1216442"/>
          </a:xfrm>
          <a:prstGeom prst="rect">
            <a:avLst/>
          </a:prstGeom>
        </p:spPr>
      </p:pic>
      <p:pic>
        <p:nvPicPr>
          <p:cNvPr id="6" name="Picture 5"/>
          <p:cNvPicPr>
            <a:picLocks noChangeAspect="1"/>
          </p:cNvPicPr>
          <p:nvPr/>
        </p:nvPicPr>
        <p:blipFill>
          <a:blip r:embed="rId3"/>
          <a:stretch>
            <a:fillRect/>
          </a:stretch>
        </p:blipFill>
        <p:spPr>
          <a:xfrm>
            <a:off x="17300" y="80518"/>
            <a:ext cx="4564225" cy="1612018"/>
          </a:xfrm>
          <a:prstGeom prst="rect">
            <a:avLst/>
          </a:prstGeom>
        </p:spPr>
      </p:pic>
      <p:pic>
        <p:nvPicPr>
          <p:cNvPr id="5" name="Picture 4"/>
          <p:cNvPicPr>
            <a:picLocks noChangeAspect="1"/>
          </p:cNvPicPr>
          <p:nvPr/>
        </p:nvPicPr>
        <p:blipFill>
          <a:blip r:embed="rId4"/>
          <a:stretch>
            <a:fillRect/>
          </a:stretch>
        </p:blipFill>
        <p:spPr>
          <a:xfrm>
            <a:off x="-290438" y="-23918"/>
            <a:ext cx="3584759" cy="933450"/>
          </a:xfrm>
          <a:prstGeom prst="rect">
            <a:avLst/>
          </a:prstGeom>
        </p:spPr>
      </p:pic>
      <p:sp>
        <p:nvSpPr>
          <p:cNvPr id="8" name="Title 7"/>
          <p:cNvSpPr>
            <a:spLocks noGrp="1"/>
          </p:cNvSpPr>
          <p:nvPr>
            <p:ph type="title"/>
          </p:nvPr>
        </p:nvSpPr>
        <p:spPr>
          <a:xfrm>
            <a:off x="1317950" y="3061433"/>
            <a:ext cx="1930400" cy="547277"/>
          </a:xfrm>
        </p:spPr>
        <p:txBody>
          <a:bodyPr>
            <a:normAutofit fontScale="90000"/>
          </a:bodyPr>
          <a:lstStyle/>
          <a:p>
            <a:br>
              <a:rPr lang="en-US" dirty="0"/>
            </a:br>
            <a:br>
              <a:rPr lang="en-US" dirty="0"/>
            </a:br>
            <a:br>
              <a:rPr lang="en-US" dirty="0"/>
            </a:br>
            <a:endParaRPr lang="en-US" dirty="0"/>
          </a:p>
        </p:txBody>
      </p:sp>
      <p:sp>
        <p:nvSpPr>
          <p:cNvPr id="9" name="Text Placeholder 8"/>
          <p:cNvSpPr>
            <a:spLocks noGrp="1"/>
          </p:cNvSpPr>
          <p:nvPr>
            <p:ph type="body" idx="1"/>
          </p:nvPr>
        </p:nvSpPr>
        <p:spPr>
          <a:xfrm>
            <a:off x="282496" y="1644254"/>
            <a:ext cx="4245054" cy="660689"/>
          </a:xfrm>
        </p:spPr>
        <p:txBody>
          <a:bodyPr>
            <a:noAutofit/>
          </a:bodyPr>
          <a:lstStyle/>
          <a:p>
            <a:r>
              <a:rPr lang="en-US" sz="1100" b="1" dirty="0">
                <a:solidFill>
                  <a:srgbClr val="355D63"/>
                </a:solidFill>
              </a:rPr>
              <a:t>A structured family systems approach to treat families with children or adolescents (6 to 17 years) who display or are at risk for developing problem behaviors including substance abuse, conduct problems, and delinquency. </a:t>
            </a:r>
          </a:p>
        </p:txBody>
      </p:sp>
      <p:pic>
        <p:nvPicPr>
          <p:cNvPr id="11" name="Picture 10"/>
          <p:cNvPicPr>
            <a:picLocks noChangeAspect="1"/>
          </p:cNvPicPr>
          <p:nvPr/>
        </p:nvPicPr>
        <p:blipFill>
          <a:blip r:embed="rId5"/>
          <a:stretch>
            <a:fillRect/>
          </a:stretch>
        </p:blipFill>
        <p:spPr>
          <a:xfrm>
            <a:off x="-3" y="5445621"/>
            <a:ext cx="4566300" cy="499915"/>
          </a:xfrm>
          <a:prstGeom prst="rect">
            <a:avLst/>
          </a:prstGeom>
        </p:spPr>
      </p:pic>
      <p:sp>
        <p:nvSpPr>
          <p:cNvPr id="17" name="Rectangle 16"/>
          <p:cNvSpPr/>
          <p:nvPr/>
        </p:nvSpPr>
        <p:spPr>
          <a:xfrm>
            <a:off x="1278715" y="875419"/>
            <a:ext cx="2041393" cy="400110"/>
          </a:xfrm>
          <a:prstGeom prst="rect">
            <a:avLst/>
          </a:prstGeom>
          <a:noFill/>
        </p:spPr>
        <p:txBody>
          <a:bodyPr wrap="none" lIns="91440" tIns="45720" rIns="91440" bIns="45720">
            <a:prstTxWarp prst="textArchDown">
              <a:avLst/>
            </a:prstTxWarp>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dirty="0">
                <a:ln>
                  <a:solidFill>
                    <a:srgbClr val="355D63"/>
                  </a:solidFill>
                </a:ln>
                <a:solidFill>
                  <a:srgbClr val="355D63"/>
                </a:solidFill>
              </a:rPr>
              <a:t>Fast and Effective</a:t>
            </a:r>
          </a:p>
          <a:p>
            <a:pPr algn="ctr"/>
            <a:r>
              <a:rPr lang="en-US" sz="2000" b="1" dirty="0">
                <a:ln>
                  <a:solidFill>
                    <a:srgbClr val="355D63"/>
                  </a:solidFill>
                </a:ln>
                <a:solidFill>
                  <a:srgbClr val="355D63"/>
                </a:solidFill>
              </a:rPr>
              <a:t>Evidenced Based Intervention</a:t>
            </a:r>
          </a:p>
        </p:txBody>
      </p:sp>
      <p:sp>
        <p:nvSpPr>
          <p:cNvPr id="18" name="TextBox 17"/>
          <p:cNvSpPr txBox="1"/>
          <p:nvPr/>
        </p:nvSpPr>
        <p:spPr>
          <a:xfrm>
            <a:off x="668547" y="4178180"/>
            <a:ext cx="3229200" cy="461665"/>
          </a:xfrm>
          <a:prstGeom prst="rect">
            <a:avLst/>
          </a:prstGeom>
          <a:noFill/>
        </p:spPr>
        <p:txBody>
          <a:bodyPr wrap="square" rtlCol="0">
            <a:spAutoFit/>
          </a:bodyPr>
          <a:lstStyle/>
          <a:p>
            <a:pPr algn="ctr"/>
            <a:r>
              <a:rPr lang="en-US" sz="1200" b="1" dirty="0">
                <a:solidFill>
                  <a:srgbClr val="355D63"/>
                </a:solidFill>
              </a:rPr>
              <a:t>BSFT is typically delivered in 12 to 16 weekly sessions based on individual and family needs.</a:t>
            </a:r>
          </a:p>
        </p:txBody>
      </p:sp>
      <p:sp>
        <p:nvSpPr>
          <p:cNvPr id="19" name="TextBox 18"/>
          <p:cNvSpPr txBox="1"/>
          <p:nvPr/>
        </p:nvSpPr>
        <p:spPr>
          <a:xfrm>
            <a:off x="-43720" y="2376848"/>
            <a:ext cx="4667214" cy="923330"/>
          </a:xfrm>
          <a:prstGeom prst="rect">
            <a:avLst/>
          </a:prstGeom>
          <a:noFill/>
        </p:spPr>
        <p:txBody>
          <a:bodyPr wrap="square" rtlCol="0">
            <a:spAutoFit/>
          </a:bodyPr>
          <a:lstStyle/>
          <a:p>
            <a:pPr algn="ctr"/>
            <a:r>
              <a:rPr lang="en-US" sz="1200" b="1" dirty="0">
                <a:solidFill>
                  <a:srgbClr val="9E2066"/>
                </a:solidFill>
              </a:rPr>
              <a:t>Brief Strategic Family Therapy reduces behavioral problems and drug use in children and adolescents and strengthens the family unit.  It is a structured, problem-focused, directive, and practical approach </a:t>
            </a:r>
          </a:p>
          <a:p>
            <a:endParaRPr lang="en-US" sz="900" dirty="0">
              <a:solidFill>
                <a:srgbClr val="9E2066"/>
              </a:solidFill>
            </a:endParaRPr>
          </a:p>
          <a:p>
            <a:r>
              <a:rPr lang="en-US" sz="900" dirty="0"/>
              <a:t>	</a:t>
            </a:r>
          </a:p>
        </p:txBody>
      </p:sp>
      <p:sp>
        <p:nvSpPr>
          <p:cNvPr id="20" name="Rectangle 19"/>
          <p:cNvSpPr/>
          <p:nvPr/>
        </p:nvSpPr>
        <p:spPr>
          <a:xfrm>
            <a:off x="194091" y="4534902"/>
            <a:ext cx="4178111" cy="1046440"/>
          </a:xfrm>
          <a:prstGeom prst="rect">
            <a:avLst/>
          </a:prstGeom>
        </p:spPr>
        <p:txBody>
          <a:bodyPr wrap="square">
            <a:spAutoFit/>
          </a:bodyPr>
          <a:lstStyle/>
          <a:p>
            <a:r>
              <a:rPr lang="en-US" sz="1200" b="1" dirty="0">
                <a:solidFill>
                  <a:srgbClr val="9E2066"/>
                </a:solidFill>
              </a:rPr>
              <a:t>•75% reduction in drug use</a:t>
            </a:r>
          </a:p>
          <a:p>
            <a:r>
              <a:rPr lang="en-US" sz="1200" b="1" dirty="0">
                <a:solidFill>
                  <a:srgbClr val="9E2066"/>
                </a:solidFill>
              </a:rPr>
              <a:t>•75% of families remained in the program in its entirety</a:t>
            </a:r>
          </a:p>
          <a:p>
            <a:r>
              <a:rPr lang="en-US" sz="1200" b="1" dirty="0">
                <a:solidFill>
                  <a:srgbClr val="9E2066"/>
                </a:solidFill>
              </a:rPr>
              <a:t>•58% reduction in association with antisocial peers</a:t>
            </a:r>
          </a:p>
          <a:p>
            <a:r>
              <a:rPr lang="en-US" sz="1200" b="1" dirty="0">
                <a:solidFill>
                  <a:srgbClr val="9E2066"/>
                </a:solidFill>
              </a:rPr>
              <a:t>•42% improvement in conduct disorder</a:t>
            </a:r>
          </a:p>
          <a:p>
            <a:r>
              <a:rPr lang="en-US" sz="1300" b="1" dirty="0"/>
              <a:t>Referrals are submitted and received through  Mindshare.</a:t>
            </a:r>
          </a:p>
        </p:txBody>
      </p:sp>
      <p:sp>
        <p:nvSpPr>
          <p:cNvPr id="23" name="TextBox 22"/>
          <p:cNvSpPr txBox="1"/>
          <p:nvPr/>
        </p:nvSpPr>
        <p:spPr>
          <a:xfrm>
            <a:off x="1177161" y="5808833"/>
            <a:ext cx="2225452" cy="415498"/>
          </a:xfrm>
          <a:prstGeom prst="rect">
            <a:avLst/>
          </a:prstGeom>
          <a:noFill/>
        </p:spPr>
        <p:txBody>
          <a:bodyPr wrap="square" lIns="91440" tIns="45720" rIns="91440" bIns="45720" rtlCol="0" anchor="t">
            <a:spAutoFit/>
          </a:bodyPr>
          <a:lstStyle/>
          <a:p>
            <a:pPr algn="ctr"/>
            <a:r>
              <a:rPr lang="en-US" sz="700" dirty="0">
                <a:solidFill>
                  <a:srgbClr val="093941"/>
                </a:solidFill>
                <a:latin typeface="Omnes Medium"/>
              </a:rPr>
              <a:t>Children’s Home Society of Florida | (863) 413-3126 </a:t>
            </a:r>
            <a:br>
              <a:rPr lang="en-US" sz="700" dirty="0">
                <a:solidFill>
                  <a:srgbClr val="093941"/>
                </a:solidFill>
                <a:latin typeface="Omnes Medium"/>
              </a:rPr>
            </a:br>
            <a:r>
              <a:rPr lang="en-US" sz="700" dirty="0">
                <a:solidFill>
                  <a:srgbClr val="093941"/>
                </a:solidFill>
                <a:latin typeface="Omnes Medium"/>
              </a:rPr>
              <a:t>1010 East Rose Street | Lakeland, FL 33801 | https://chsfl.org/make-a-referral/</a:t>
            </a:r>
            <a:endParaRPr lang="en-US" dirty="0"/>
          </a:p>
        </p:txBody>
      </p:sp>
    </p:spTree>
    <p:extLst>
      <p:ext uri="{BB962C8B-B14F-4D97-AF65-F5344CB8AC3E}">
        <p14:creationId xmlns:p14="http://schemas.microsoft.com/office/powerpoint/2010/main" val="13513009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egionName xmlns="fb7f5726-0d90-4ec6-b85a-0a4d71cd044c" xsi:nil="true"/>
    <_Flow_SignoffStatus xmlns="fb7f5726-0d90-4ec6-b85a-0a4d71cd044c" xsi:nil="true"/>
    <Region xmlns="fb7f5726-0d90-4ec6-b85a-0a4d71cd044c" xsi:nil="true"/>
    <PublicationName xmlns="fb7f5726-0d90-4ec6-b85a-0a4d71cd044c" xsi:nil="true"/>
    <Category xmlns="fb7f5726-0d90-4ec6-b85a-0a4d71cd044c">Branding - Templates - Flyers, Letterhead, Presentations</Category>
    <DocumentType xmlns="fb7f5726-0d90-4ec6-b85a-0a4d71cd044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1D35494A515C4EB423DA61EEE00D28" ma:contentTypeVersion="24" ma:contentTypeDescription="Create a new document." ma:contentTypeScope="" ma:versionID="edf97e2817cb6c12d4e7ae6feedab527">
  <xsd:schema xmlns:xsd="http://www.w3.org/2001/XMLSchema" xmlns:xs="http://www.w3.org/2001/XMLSchema" xmlns:p="http://schemas.microsoft.com/office/2006/metadata/properties" xmlns:ns2="e4f5992b-d023-40a5-93d9-67315b50c948" xmlns:ns3="fb7f5726-0d90-4ec6-b85a-0a4d71cd044c" targetNamespace="http://schemas.microsoft.com/office/2006/metadata/properties" ma:root="true" ma:fieldsID="6c79169c80beb5162a3c81aa801efd52" ns2:_="" ns3:_="">
    <xsd:import namespace="e4f5992b-d023-40a5-93d9-67315b50c948"/>
    <xsd:import namespace="fb7f5726-0d90-4ec6-b85a-0a4d71cd044c"/>
    <xsd:element name="properties">
      <xsd:complexType>
        <xsd:sequence>
          <xsd:element name="documentManagement">
            <xsd:complexType>
              <xsd:all>
                <xsd:element ref="ns2:SharedWithUsers" minOccurs="0"/>
                <xsd:element ref="ns2:SharedWithDetails" minOccurs="0"/>
                <xsd:element ref="ns3:Category"/>
                <xsd:element ref="ns3:MediaServiceMetadata" minOccurs="0"/>
                <xsd:element ref="ns3:MediaServiceFastMetadata" minOccurs="0"/>
                <xsd:element ref="ns3:MediaServiceDateTaken" minOccurs="0"/>
                <xsd:element ref="ns3:MediaServiceAutoTags" minOccurs="0"/>
                <xsd:element ref="ns3:MediaServiceOCR" minOccurs="0"/>
                <xsd:element ref="ns3:_Flow_SignoffStatus" minOccurs="0"/>
                <xsd:element ref="ns3:MediaServiceGenerationTime" minOccurs="0"/>
                <xsd:element ref="ns3:MediaServiceEventHashCode" minOccurs="0"/>
                <xsd:element ref="ns3:MediaServiceAutoKeyPoints" minOccurs="0"/>
                <xsd:element ref="ns3:MediaServiceKeyPoints" minOccurs="0"/>
                <xsd:element ref="ns3:Region" minOccurs="0"/>
                <xsd:element ref="ns3:f7b5a7ee-5efa-4aad-b383-36a301c38050CountryOrRegion" minOccurs="0"/>
                <xsd:element ref="ns3:f7b5a7ee-5efa-4aad-b383-36a301c38050State" minOccurs="0"/>
                <xsd:element ref="ns3:f7b5a7ee-5efa-4aad-b383-36a301c38050City" minOccurs="0"/>
                <xsd:element ref="ns3:f7b5a7ee-5efa-4aad-b383-36a301c38050PostalCode" minOccurs="0"/>
                <xsd:element ref="ns3:f7b5a7ee-5efa-4aad-b383-36a301c38050Street" minOccurs="0"/>
                <xsd:element ref="ns3:f7b5a7ee-5efa-4aad-b383-36a301c38050GeoLoc" minOccurs="0"/>
                <xsd:element ref="ns3:f7b5a7ee-5efa-4aad-b383-36a301c38050DispName" minOccurs="0"/>
                <xsd:element ref="ns3:RegionName" minOccurs="0"/>
                <xsd:element ref="ns3:PublicationName" minOccurs="0"/>
                <xsd:element ref="ns3:Document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f5992b-d023-40a5-93d9-67315b50c94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7f5726-0d90-4ec6-b85a-0a4d71cd044c" elementFormDefault="qualified">
    <xsd:import namespace="http://schemas.microsoft.com/office/2006/documentManagement/types"/>
    <xsd:import namespace="http://schemas.microsoft.com/office/infopath/2007/PartnerControls"/>
    <xsd:element name="Category" ma:index="10" ma:displayName="Category" ma:default="Miscellaneous" ma:internalName="Category">
      <xsd:simpleType>
        <xsd:union memberTypes="dms:Text">
          <xsd:simpleType>
            <xsd:restriction base="dms:Choice">
              <xsd:enumeration value="Miscellaneous"/>
              <xsd:enumeration value="Newsletters"/>
              <xsd:enumeration value="Press Releases"/>
              <xsd:enumeration value="Guidelines"/>
              <xsd:enumeration value="Logos"/>
              <xsd:enumeration value="Annual Reports"/>
              <xsd:enumeration value="Fundraising Brochures and Fliers"/>
              <xsd:enumeration value="Program Brochures and Fliers"/>
              <xsd:enumeration value="Communication Checklists"/>
              <xsd:enumeration value="Client Releases"/>
              <xsd:enumeration value="Calendars"/>
              <xsd:enumeration value="Headshots"/>
              <xsd:enumeration value="Social Media"/>
              <xsd:enumeration value="Partner and Other Logos"/>
            </xsd:restriction>
          </xsd:simpleType>
        </xsd:union>
      </xsd:simpleType>
    </xsd:element>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_Flow_SignoffStatus" ma:index="16" nillable="true" ma:displayName="Sign-off status" ma:internalName="Sign_x002d_off_x0020_status">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Region" ma:index="21" nillable="true" ma:displayName="Region" ma:format="Dropdown" ma:internalName="Region">
      <xsd:simpleType>
        <xsd:restriction base="dms:Unknown"/>
      </xsd:simpleType>
    </xsd:element>
    <xsd:element name="f7b5a7ee-5efa-4aad-b383-36a301c38050CountryOrRegion" ma:index="22" nillable="true" ma:displayName="Region: Country/Region" ma:internalName="CountryOrRegion" ma:readOnly="true">
      <xsd:simpleType>
        <xsd:restriction base="dms:Text"/>
      </xsd:simpleType>
    </xsd:element>
    <xsd:element name="f7b5a7ee-5efa-4aad-b383-36a301c38050State" ma:index="23" nillable="true" ma:displayName="Region: State" ma:internalName="State" ma:readOnly="true">
      <xsd:simpleType>
        <xsd:restriction base="dms:Text"/>
      </xsd:simpleType>
    </xsd:element>
    <xsd:element name="f7b5a7ee-5efa-4aad-b383-36a301c38050City" ma:index="24" nillable="true" ma:displayName="Region: City" ma:internalName="City" ma:readOnly="true">
      <xsd:simpleType>
        <xsd:restriction base="dms:Text"/>
      </xsd:simpleType>
    </xsd:element>
    <xsd:element name="f7b5a7ee-5efa-4aad-b383-36a301c38050PostalCode" ma:index="25" nillable="true" ma:displayName="Region: Postal Code" ma:internalName="PostalCode" ma:readOnly="true">
      <xsd:simpleType>
        <xsd:restriction base="dms:Text"/>
      </xsd:simpleType>
    </xsd:element>
    <xsd:element name="f7b5a7ee-5efa-4aad-b383-36a301c38050Street" ma:index="26" nillable="true" ma:displayName="Region: Street" ma:internalName="Street" ma:readOnly="true">
      <xsd:simpleType>
        <xsd:restriction base="dms:Text"/>
      </xsd:simpleType>
    </xsd:element>
    <xsd:element name="f7b5a7ee-5efa-4aad-b383-36a301c38050GeoLoc" ma:index="27" nillable="true" ma:displayName="Region: Coordinates" ma:internalName="GeoLoc" ma:readOnly="true">
      <xsd:simpleType>
        <xsd:restriction base="dms:Unknown"/>
      </xsd:simpleType>
    </xsd:element>
    <xsd:element name="f7b5a7ee-5efa-4aad-b383-36a301c38050DispName" ma:index="28" nillable="true" ma:displayName="Region: Name" ma:internalName="DispName" ma:readOnly="true">
      <xsd:simpleType>
        <xsd:restriction base="dms:Text"/>
      </xsd:simpleType>
    </xsd:element>
    <xsd:element name="RegionName" ma:index="29" nillable="true" ma:displayName="Region Name" ma:format="Dropdown" ma:internalName="RegionName">
      <xsd:simpleType>
        <xsd:restriction base="dms:Text">
          <xsd:maxLength value="255"/>
        </xsd:restriction>
      </xsd:simpleType>
    </xsd:element>
    <xsd:element name="PublicationName" ma:index="30" nillable="true" ma:displayName="Publication Name" ma:format="Dropdown" ma:internalName="PublicationName">
      <xsd:simpleType>
        <xsd:restriction base="dms:Text">
          <xsd:maxLength value="255"/>
        </xsd:restriction>
      </xsd:simpleType>
    </xsd:element>
    <xsd:element name="DocumentType" ma:index="31" nillable="true" ma:displayName="Document Type" ma:format="Dropdown" ma:internalName="DocumentTyp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DE1CB4-0E14-44EC-85A9-3448AB542DA5}">
  <ds:schemaRefs>
    <ds:schemaRef ds:uri="http://schemas.microsoft.com/sharepoint/v3/contenttype/forms"/>
  </ds:schemaRefs>
</ds:datastoreItem>
</file>

<file path=customXml/itemProps2.xml><?xml version="1.0" encoding="utf-8"?>
<ds:datastoreItem xmlns:ds="http://schemas.openxmlformats.org/officeDocument/2006/customXml" ds:itemID="{07D0D4FE-0CC9-4355-AA86-DD30DD0292EA}">
  <ds:schemaRefs>
    <ds:schemaRef ds:uri="http://purl.org/dc/terms/"/>
    <ds:schemaRef ds:uri="http://schemas.openxmlformats.org/package/2006/metadata/core-properties"/>
    <ds:schemaRef ds:uri="http://schemas.microsoft.com/office/2006/documentManagement/types"/>
    <ds:schemaRef ds:uri="http://purl.org/dc/dcmitype/"/>
    <ds:schemaRef ds:uri="e4f5992b-d023-40a5-93d9-67315b50c948"/>
    <ds:schemaRef ds:uri="http://purl.org/dc/elements/1.1/"/>
    <ds:schemaRef ds:uri="http://schemas.microsoft.com/office/2006/metadata/properties"/>
    <ds:schemaRef ds:uri="http://schemas.microsoft.com/office/infopath/2007/PartnerControls"/>
    <ds:schemaRef ds:uri="fb7f5726-0d90-4ec6-b85a-0a4d71cd044c"/>
    <ds:schemaRef ds:uri="http://www.w3.org/XML/1998/namespace"/>
  </ds:schemaRefs>
</ds:datastoreItem>
</file>

<file path=customXml/itemProps3.xml><?xml version="1.0" encoding="utf-8"?>
<ds:datastoreItem xmlns:ds="http://schemas.openxmlformats.org/officeDocument/2006/customXml" ds:itemID="{DBA73C75-59F1-4B52-8108-8DD79C6DEC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f5992b-d023-40a5-93d9-67315b50c948"/>
    <ds:schemaRef ds:uri="fb7f5726-0d90-4ec6-b85a-0a4d71cd04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9078</TotalTime>
  <Words>169</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Omnes Medium</vt:lpstr>
      <vt:lpstr>Office Theme</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Thomas</dc:creator>
  <cp:lastModifiedBy>Alretha McKenzie</cp:lastModifiedBy>
  <cp:revision>56</cp:revision>
  <cp:lastPrinted>2021-09-29T02:06:25Z</cp:lastPrinted>
  <dcterms:created xsi:type="dcterms:W3CDTF">2021-01-05T14:57:32Z</dcterms:created>
  <dcterms:modified xsi:type="dcterms:W3CDTF">2024-02-05T23:50:18Z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0x010100E11D35494A515C4EB423DA61EEE00D28</vt:lpwstr>
  </property>
</Properties>
</file>